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1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4" Type="http://schemas.openxmlformats.org/officeDocument/2006/relationships/slide" Target="slides/slide43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3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E5C6-6B33-1784-9F74-75CEF8A64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81C3FB-BC66-A129-0BFD-4948B4E9D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F2CE10-985D-02BE-D556-69999FD632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294C9E1-98EE-5BD1-DC14-9A67347DC3A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성과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공유회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수평 확산을 위한 패키징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0A5CF-3581-9127-9FAD-D31014FA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10F559-C70F-1002-E8E8-3CA5453E8C67}"/>
              </a:ext>
            </a:extLst>
          </p:cNvPr>
          <p:cNvSpPr txBox="1"/>
          <p:nvPr/>
        </p:nvSpPr>
        <p:spPr>
          <a:xfrm>
            <a:off x="939761" y="6405927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현대자동차 데이터 분석 및 모델링 결과물 공유 예시</a:t>
            </a:r>
          </a:p>
        </p:txBody>
      </p:sp>
      <p:pic>
        <p:nvPicPr>
          <p:cNvPr id="7" name="그림 6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F618D0-3C44-F4D7-B679-0DDA2A6B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38" y="1713923"/>
            <a:ext cx="8325400" cy="4313489"/>
          </a:xfrm>
          <a:prstGeom prst="rect">
            <a:avLst/>
          </a:prstGeom>
        </p:spPr>
      </p:pic>
      <p:pic>
        <p:nvPicPr>
          <p:cNvPr id="8" name="그림 7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0ABC3F-9D03-C7C0-7412-713A8136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121" y="2200587"/>
            <a:ext cx="4426586" cy="39570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20A4D5-8917-6674-E407-368F9A66D271}"/>
              </a:ext>
            </a:extLst>
          </p:cNvPr>
          <p:cNvSpPr/>
          <p:nvPr/>
        </p:nvSpPr>
        <p:spPr>
          <a:xfrm>
            <a:off x="8139111" y="4381499"/>
            <a:ext cx="241875" cy="17237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4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